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3E858-9216-4470-B7E8-1A8B6833BD5F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A45D-23E0-4155-B679-AC5EFE695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40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3E858-9216-4470-B7E8-1A8B6833BD5F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A45D-23E0-4155-B679-AC5EFE695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89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3E858-9216-4470-B7E8-1A8B6833BD5F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A45D-23E0-4155-B679-AC5EFE695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2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3E858-9216-4470-B7E8-1A8B6833BD5F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A45D-23E0-4155-B679-AC5EFE695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23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3E858-9216-4470-B7E8-1A8B6833BD5F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A45D-23E0-4155-B679-AC5EFE695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692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3E858-9216-4470-B7E8-1A8B6833BD5F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A45D-23E0-4155-B679-AC5EFE695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074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3E858-9216-4470-B7E8-1A8B6833BD5F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A45D-23E0-4155-B679-AC5EFE695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378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3E858-9216-4470-B7E8-1A8B6833BD5F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A45D-23E0-4155-B679-AC5EFE695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210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3E858-9216-4470-B7E8-1A8B6833BD5F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A45D-23E0-4155-B679-AC5EFE695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870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3E858-9216-4470-B7E8-1A8B6833BD5F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A45D-23E0-4155-B679-AC5EFE695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60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3E858-9216-4470-B7E8-1A8B6833BD5F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6A45D-23E0-4155-B679-AC5EFE695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85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3E858-9216-4470-B7E8-1A8B6833BD5F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6A45D-23E0-4155-B679-AC5EFE695D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022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082551"/>
          </a:xfrm>
        </p:spPr>
        <p:txBody>
          <a:bodyPr>
            <a:normAutofit/>
          </a:bodyPr>
          <a:lstStyle/>
          <a:p>
            <a:r>
              <a:rPr lang="ar-IQ" sz="2800" dirty="0" smtClean="0"/>
              <a:t>محاضرة 3 – معدات ما بعد الحصاد </a:t>
            </a:r>
            <a:endParaRPr lang="en-US" sz="2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03648" y="1772816"/>
            <a:ext cx="6400800" cy="4320480"/>
          </a:xfrm>
        </p:spPr>
        <p:txBody>
          <a:bodyPr/>
          <a:lstStyle/>
          <a:p>
            <a:pPr marL="457200" indent="-457200" algn="r" rtl="1">
              <a:buFontTx/>
              <a:buChar char="-"/>
            </a:pPr>
            <a:r>
              <a:rPr lang="ar-IQ" dirty="0" smtClean="0">
                <a:solidFill>
                  <a:schemeClr val="tx1"/>
                </a:solidFill>
              </a:rPr>
              <a:t>النواقل بقوة الهواء </a:t>
            </a:r>
            <a:endParaRPr lang="ar-IQ" dirty="0">
              <a:solidFill>
                <a:schemeClr val="tx1"/>
              </a:solidFill>
            </a:endParaRPr>
          </a:p>
          <a:p>
            <a:pPr marL="457200" indent="-457200" algn="r" rtl="1">
              <a:buFontTx/>
              <a:buChar char="-"/>
            </a:pPr>
            <a:r>
              <a:rPr lang="ar-IQ" dirty="0" smtClean="0">
                <a:solidFill>
                  <a:schemeClr val="tx1"/>
                </a:solidFill>
              </a:rPr>
              <a:t>انواع انظمة النقل بالهواء</a:t>
            </a:r>
          </a:p>
          <a:p>
            <a:pPr marL="457200" indent="-457200" algn="r" rtl="1">
              <a:buFontTx/>
              <a:buChar char="-"/>
            </a:pPr>
            <a:r>
              <a:rPr lang="ar-IQ" dirty="0" smtClean="0">
                <a:solidFill>
                  <a:schemeClr val="tx1"/>
                </a:solidFill>
              </a:rPr>
              <a:t>مكونات الناقل بالهواء</a:t>
            </a:r>
          </a:p>
          <a:p>
            <a:pPr algn="r" rtl="1"/>
            <a:r>
              <a:rPr lang="ar-IQ" dirty="0" smtClean="0">
                <a:solidFill>
                  <a:schemeClr val="tx1"/>
                </a:solidFill>
              </a:rPr>
              <a:t>- حساب سعة الناقل والقدرة المطلوبة لتشغيله </a:t>
            </a:r>
          </a:p>
        </p:txBody>
      </p:sp>
    </p:spTree>
    <p:extLst>
      <p:ext uri="{BB962C8B-B14F-4D97-AF65-F5344CB8AC3E}">
        <p14:creationId xmlns:p14="http://schemas.microsoft.com/office/powerpoint/2010/main" val="2168924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87194"/>
            <a:ext cx="7868753" cy="4993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9308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692696"/>
            <a:ext cx="5647705" cy="5800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6050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32656"/>
            <a:ext cx="6841052" cy="2215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708920"/>
            <a:ext cx="3936414" cy="3222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0508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12556"/>
            <a:ext cx="8054901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815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1580"/>
            <a:ext cx="7155606" cy="291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140968"/>
            <a:ext cx="5969074" cy="3420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702517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24</Words>
  <Application>Microsoft Office PowerPoint</Application>
  <PresentationFormat>عرض على الشاشة (3:4)‏</PresentationFormat>
  <Paragraphs>5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نسق Office</vt:lpstr>
      <vt:lpstr>محاضرة 3 – معدات ما بعد الحصاد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 3 – معدات ما بعد الحصاد </dc:title>
  <dc:creator>acer</dc:creator>
  <cp:lastModifiedBy>acer</cp:lastModifiedBy>
  <cp:revision>4</cp:revision>
  <dcterms:created xsi:type="dcterms:W3CDTF">2020-05-12T08:39:41Z</dcterms:created>
  <dcterms:modified xsi:type="dcterms:W3CDTF">2020-05-12T09:46:16Z</dcterms:modified>
</cp:coreProperties>
</file>